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63" r:id="rId4"/>
    <p:sldId id="261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9099B1-0938-4C47-A05F-5AF3FCBC0E37}" v="1" dt="2025-04-29T07:12:06.1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579099B1-0938-4C47-A05F-5AF3FCBC0E37}"/>
    <pc:docChg chg="undo custSel addSld delSld modSld">
      <pc:chgData name="Morten Tokkesdal Henriksen" userId="586d5508-1356-4632-a799-29eda7b231a4" providerId="ADAL" clId="{579099B1-0938-4C47-A05F-5AF3FCBC0E37}" dt="2025-04-29T10:36:50.657" v="335" actId="20577"/>
      <pc:docMkLst>
        <pc:docMk/>
      </pc:docMkLst>
      <pc:sldChg chg="addSp delSp modSp new mod chgLayout">
        <pc:chgData name="Morten Tokkesdal Henriksen" userId="586d5508-1356-4632-a799-29eda7b231a4" providerId="ADAL" clId="{579099B1-0938-4C47-A05F-5AF3FCBC0E37}" dt="2025-04-29T10:36:50.657" v="335" actId="20577"/>
        <pc:sldMkLst>
          <pc:docMk/>
          <pc:sldMk cId="1800347359" sldId="263"/>
        </pc:sldMkLst>
        <pc:spChg chg="add del mod">
          <ac:chgData name="Morten Tokkesdal Henriksen" userId="586d5508-1356-4632-a799-29eda7b231a4" providerId="ADAL" clId="{579099B1-0938-4C47-A05F-5AF3FCBC0E37}" dt="2025-04-29T07:11:58.128" v="47" actId="478"/>
          <ac:spMkLst>
            <pc:docMk/>
            <pc:sldMk cId="1800347359" sldId="263"/>
            <ac:spMk id="2" creationId="{C2883AB0-2B95-7CC8-6AAB-6D9B37FDE8C2}"/>
          </ac:spMkLst>
        </pc:spChg>
        <pc:spChg chg="add del">
          <ac:chgData name="Morten Tokkesdal Henriksen" userId="586d5508-1356-4632-a799-29eda7b231a4" providerId="ADAL" clId="{579099B1-0938-4C47-A05F-5AF3FCBC0E37}" dt="2025-04-29T07:10:14.365" v="44" actId="478"/>
          <ac:spMkLst>
            <pc:docMk/>
            <pc:sldMk cId="1800347359" sldId="263"/>
            <ac:spMk id="3" creationId="{D175B6D7-B175-0931-9C48-91F08E804A1C}"/>
          </ac:spMkLst>
        </pc:spChg>
        <pc:spChg chg="add mod">
          <ac:chgData name="Morten Tokkesdal Henriksen" userId="586d5508-1356-4632-a799-29eda7b231a4" providerId="ADAL" clId="{579099B1-0938-4C47-A05F-5AF3FCBC0E37}" dt="2025-04-29T08:11:03.739" v="69" actId="14100"/>
          <ac:spMkLst>
            <pc:docMk/>
            <pc:sldMk cId="1800347359" sldId="263"/>
            <ac:spMk id="5" creationId="{4186F110-1598-8C3D-CF84-DA82338CA6FB}"/>
          </ac:spMkLst>
        </pc:spChg>
        <pc:spChg chg="add mod">
          <ac:chgData name="Morten Tokkesdal Henriksen" userId="586d5508-1356-4632-a799-29eda7b231a4" providerId="ADAL" clId="{579099B1-0938-4C47-A05F-5AF3FCBC0E37}" dt="2025-04-29T10:36:50.657" v="335" actId="20577"/>
          <ac:spMkLst>
            <pc:docMk/>
            <pc:sldMk cId="1800347359" sldId="263"/>
            <ac:spMk id="6" creationId="{6334B21E-1636-0C63-68C8-8BA239C59C5A}"/>
          </ac:spMkLst>
        </pc:spChg>
        <pc:graphicFrameChg chg="del">
          <ac:chgData name="Morten Tokkesdal Henriksen" userId="586d5508-1356-4632-a799-29eda7b231a4" providerId="ADAL" clId="{579099B1-0938-4C47-A05F-5AF3FCBC0E37}" dt="2025-04-29T07:12:08.581" v="48" actId="478"/>
          <ac:graphicFrameMkLst>
            <pc:docMk/>
            <pc:sldMk cId="1800347359" sldId="263"/>
            <ac:graphicFrameMk id="4" creationId="{D793D771-3CB3-ACFF-FE8A-E2293928AE77}"/>
          </ac:graphicFrameMkLst>
        </pc:graphicFrameChg>
      </pc:sldChg>
      <pc:sldChg chg="del">
        <pc:chgData name="Morten Tokkesdal Henriksen" userId="586d5508-1356-4632-a799-29eda7b231a4" providerId="ADAL" clId="{579099B1-0938-4C47-A05F-5AF3FCBC0E37}" dt="2025-04-29T07:08:30.796" v="4" actId="47"/>
        <pc:sldMkLst>
          <pc:docMk/>
          <pc:sldMk cId="3510810731" sldId="263"/>
        </pc:sldMkLst>
      </pc:sldChg>
      <pc:sldChg chg="del">
        <pc:chgData name="Morten Tokkesdal Henriksen" userId="586d5508-1356-4632-a799-29eda7b231a4" providerId="ADAL" clId="{579099B1-0938-4C47-A05F-5AF3FCBC0E37}" dt="2025-04-29T07:08:23.782" v="1" actId="47"/>
        <pc:sldMkLst>
          <pc:docMk/>
          <pc:sldMk cId="1540163047" sldId="264"/>
        </pc:sldMkLst>
      </pc:sldChg>
      <pc:sldChg chg="del">
        <pc:chgData name="Morten Tokkesdal Henriksen" userId="586d5508-1356-4632-a799-29eda7b231a4" providerId="ADAL" clId="{579099B1-0938-4C47-A05F-5AF3FCBC0E37}" dt="2025-04-29T07:08:25.176" v="3" actId="47"/>
        <pc:sldMkLst>
          <pc:docMk/>
          <pc:sldMk cId="3341611868" sldId="265"/>
        </pc:sldMkLst>
      </pc:sldChg>
      <pc:sldChg chg="del">
        <pc:chgData name="Morten Tokkesdal Henriksen" userId="586d5508-1356-4632-a799-29eda7b231a4" providerId="ADAL" clId="{579099B1-0938-4C47-A05F-5AF3FCBC0E37}" dt="2025-04-29T07:08:14.839" v="0" actId="47"/>
        <pc:sldMkLst>
          <pc:docMk/>
          <pc:sldMk cId="2143159872" sldId="266"/>
        </pc:sldMkLst>
      </pc:sldChg>
      <pc:sldChg chg="del">
        <pc:chgData name="Morten Tokkesdal Henriksen" userId="586d5508-1356-4632-a799-29eda7b231a4" providerId="ADAL" clId="{579099B1-0938-4C47-A05F-5AF3FCBC0E37}" dt="2025-04-29T07:08:24.539" v="2" actId="47"/>
        <pc:sldMkLst>
          <pc:docMk/>
          <pc:sldMk cId="306428811" sldId="267"/>
        </pc:sldMkLst>
      </pc:sldChg>
    </pc:docChg>
  </pc:docChgLst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undo custSel addSld delSld modSld sldOrd">
      <pc:chgData name="Morten Tokkesdal Henriksen" userId="586d5508-1356-4632-a799-29eda7b231a4" providerId="ADAL" clId="{63BD3C8E-8232-42AE-9958-9E09D8A415AA}" dt="2025-04-01T11:12:28.698" v="1145" actId="478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4162319632" sldId="256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3" creationId="{4C36868C-5F13-AE82-F0D9-CCAAD3272D77}"/>
          </ac:spMkLst>
        </pc:spChg>
      </pc:sldChg>
      <pc:sldChg chg="modSp del mod ord">
        <pc:chgData name="Morten Tokkesdal Henriksen" userId="586d5508-1356-4632-a799-29eda7b231a4" providerId="ADAL" clId="{63BD3C8E-8232-42AE-9958-9E09D8A415AA}" dt="2025-03-31T12:23:27.797" v="609" actId="47"/>
        <pc:sldMkLst>
          <pc:docMk/>
          <pc:sldMk cId="587135263" sldId="257"/>
        </pc:sldMkLst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713261125" sldId="262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4-01T07:01:52.590" v="1135" actId="20577"/>
        <pc:sldMkLst>
          <pc:docMk/>
          <pc:sldMk cId="3510810731" sldId="263"/>
        </pc:sldMkLst>
      </pc:sldChg>
      <pc:sldChg chg="addSp delSp modSp new add del mod setBg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1540163047" sldId="264"/>
        </pc:sldMkLst>
      </pc:sldChg>
      <pc:sldChg chg="addSp delSp modSp new mod setBg">
        <pc:chgData name="Morten Tokkesdal Henriksen" userId="586d5508-1356-4632-a799-29eda7b231a4" providerId="ADAL" clId="{63BD3C8E-8232-42AE-9958-9E09D8A415AA}" dt="2025-03-31T14:17:07.848" v="1083" actId="1076"/>
        <pc:sldMkLst>
          <pc:docMk/>
          <pc:sldMk cId="3341611868" sldId="265"/>
        </pc:sldMkLst>
      </pc:sldChg>
      <pc:sldChg chg="addSp delSp add del setBg delDesignElem">
        <pc:chgData name="Morten Tokkesdal Henriksen" userId="586d5508-1356-4632-a799-29eda7b231a4" providerId="ADAL" clId="{63BD3C8E-8232-42AE-9958-9E09D8A415AA}" dt="2025-03-31T12:24:11.606" v="643"/>
        <pc:sldMkLst>
          <pc:docMk/>
          <pc:sldMk cId="1958151815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4-01T11:12:28.698" v="1145" actId="478"/>
        <pc:sldMkLst>
          <pc:docMk/>
          <pc:sldMk cId="2143159872" sldId="266"/>
        </pc:sldMkLst>
      </pc:sldChg>
      <pc:sldChg chg="delSp modSp add del mod setBg delDesignElem">
        <pc:chgData name="Morten Tokkesdal Henriksen" userId="586d5508-1356-4632-a799-29eda7b231a4" providerId="ADAL" clId="{63BD3C8E-8232-42AE-9958-9E09D8A415AA}" dt="2025-03-31T12:24:03.683" v="622" actId="47"/>
        <pc:sldMkLst>
          <pc:docMk/>
          <pc:sldMk cId="3049345306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3-31T14:06:33.986" v="1069" actId="20577"/>
        <pc:sldMkLst>
          <pc:docMk/>
          <pc:sldMk cId="306428811" sldId="267"/>
        </pc:sldMkLst>
      </pc:sldChg>
      <pc:sldChg chg="delSp add del setBg delDesignElem">
        <pc:chgData name="Morten Tokkesdal Henriksen" userId="586d5508-1356-4632-a799-29eda7b231a4" providerId="ADAL" clId="{63BD3C8E-8232-42AE-9958-9E09D8A415AA}" dt="2025-03-31T12:23:56.055" v="619" actId="47"/>
        <pc:sldMkLst>
          <pc:docMk/>
          <pc:sldMk cId="2065538475" sldId="267"/>
        </pc:sldMkLst>
      </pc:sldChg>
      <pc:sldChg chg="new del">
        <pc:chgData name="Morten Tokkesdal Henriksen" userId="586d5508-1356-4632-a799-29eda7b231a4" providerId="ADAL" clId="{63BD3C8E-8232-42AE-9958-9E09D8A415AA}" dt="2025-03-31T14:10:45.807" v="1078" actId="680"/>
        <pc:sldMkLst>
          <pc:docMk/>
          <pc:sldMk cId="3530288623" sldId="268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29-04-2025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Testbed for IoUT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en-US" noProof="1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US" sz="3200" i="1" noProof="1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US" noProof="1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86F110-1598-8C3D-CF84-DA82338CA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0043"/>
            <a:ext cx="9144000" cy="868997"/>
          </a:xfrm>
        </p:spPr>
        <p:txBody>
          <a:bodyPr/>
          <a:lstStyle/>
          <a:p>
            <a:r>
              <a:rPr lang="da-DK" dirty="0"/>
              <a:t>Story line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34B21E-1636-0C63-68C8-8BA239C59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36358"/>
            <a:ext cx="9144000" cy="1655762"/>
          </a:xfrm>
        </p:spPr>
        <p:txBody>
          <a:bodyPr/>
          <a:lstStyle/>
          <a:p>
            <a:pPr algn="l"/>
            <a:r>
              <a:rPr lang="da-DK" dirty="0"/>
              <a:t>1. Intro &amp; motivation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doing</a:t>
            </a:r>
            <a:r>
              <a:rPr lang="da-DK" dirty="0"/>
              <a:t>, </a:t>
            </a:r>
            <a:r>
              <a:rPr lang="da-DK" dirty="0" err="1"/>
              <a:t>who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we</a:t>
            </a:r>
            <a:endParaRPr lang="da-DK" dirty="0"/>
          </a:p>
          <a:p>
            <a:pPr algn="l"/>
            <a:r>
              <a:rPr lang="da-DK" dirty="0"/>
              <a:t>2. Play .</a:t>
            </a:r>
            <a:r>
              <a:rPr lang="da-DK" dirty="0" err="1"/>
              <a:t>wav</a:t>
            </a:r>
            <a:r>
              <a:rPr lang="da-DK" dirty="0"/>
              <a:t> file of </a:t>
            </a:r>
            <a:r>
              <a:rPr lang="da-DK" dirty="0" err="1"/>
              <a:t>funny</a:t>
            </a:r>
            <a:r>
              <a:rPr lang="da-DK" dirty="0"/>
              <a:t> </a:t>
            </a:r>
            <a:r>
              <a:rPr lang="da-DK" dirty="0" err="1"/>
              <a:t>msg</a:t>
            </a:r>
            <a:endParaRPr lang="da-DK" dirty="0"/>
          </a:p>
          <a:p>
            <a:pPr algn="l"/>
            <a:r>
              <a:rPr lang="da-DK" dirty="0"/>
              <a:t>3. </a:t>
            </a:r>
            <a:r>
              <a:rPr lang="da-DK" dirty="0" err="1"/>
              <a:t>Explain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message </a:t>
            </a:r>
            <a:r>
              <a:rPr lang="da-DK" dirty="0" err="1"/>
              <a:t>was</a:t>
            </a:r>
            <a:r>
              <a:rPr lang="da-DK" dirty="0"/>
              <a:t> made – </a:t>
            </a:r>
            <a:r>
              <a:rPr lang="da-DK" dirty="0" err="1"/>
              <a:t>carirer</a:t>
            </a:r>
            <a:r>
              <a:rPr lang="da-DK" dirty="0"/>
              <a:t>, modulation, </a:t>
            </a:r>
            <a:r>
              <a:rPr lang="da-DK" dirty="0" err="1"/>
              <a:t>dsp</a:t>
            </a:r>
            <a:r>
              <a:rPr lang="da-DK" dirty="0"/>
              <a:t>, </a:t>
            </a:r>
            <a:r>
              <a:rPr lang="da-DK" dirty="0" err="1"/>
              <a:t>encoding</a:t>
            </a:r>
            <a:r>
              <a:rPr lang="da-DK" dirty="0"/>
              <a:t>? </a:t>
            </a:r>
            <a:r>
              <a:rPr lang="da-DK" dirty="0" err="1"/>
              <a:t>Figures</a:t>
            </a:r>
            <a:r>
              <a:rPr lang="da-DK"/>
              <a:t>, plots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0034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noProof="1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77</Words>
  <Application>Microsoft Office PowerPoint</Application>
  <PresentationFormat>Widescreen</PresentationFormat>
  <Paragraphs>10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Aptos</vt:lpstr>
      <vt:lpstr>Arial</vt:lpstr>
      <vt:lpstr>Office Theme</vt:lpstr>
      <vt:lpstr>Testbed for IoUT</vt:lpstr>
      <vt:lpstr>Motivation</vt:lpstr>
      <vt:lpstr>Story 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2025-04-29T10:36:57Z</dcterms:modified>
</cp:coreProperties>
</file>

<file path=docProps/thumbnail.jpeg>
</file>